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5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1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4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2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2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5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6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8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9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3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F0CBC-A1A4-4583-AA6B-DDD36662B2EE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E6152-8AC9-4F2C-B6E7-FA06DB15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6929" y="615438"/>
            <a:ext cx="3679225" cy="23817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6929" y="3167325"/>
            <a:ext cx="3683813" cy="22500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6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76728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2452" y="610568"/>
            <a:ext cx="3679342" cy="23682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55533" y="2996732"/>
            <a:ext cx="3679021" cy="2397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7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266164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624326"/>
            <a:ext cx="3691206" cy="22071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096458"/>
            <a:ext cx="3678587" cy="24566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8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42179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2019-11-11T06:47:15Z</dcterms:created>
  <dcterms:modified xsi:type="dcterms:W3CDTF">2019-11-11T06:47:21Z</dcterms:modified>
</cp:coreProperties>
</file>